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1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presProps" Target="presProps.xml"  /><Relationship Id="rId5" Type="http://schemas.openxmlformats.org/officeDocument/2006/relationships/viewProps" Target="viewProps.xml"  /><Relationship Id="rId6" Type="http://schemas.openxmlformats.org/officeDocument/2006/relationships/theme" Target="theme/theme1.xml"  /><Relationship Id="rId7" Type="http://schemas.openxmlformats.org/officeDocument/2006/relationships/tableStyles" Target="tableStyle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jpe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6.jpeg"  /><Relationship Id="rId4" Type="http://schemas.openxmlformats.org/officeDocument/2006/relationships/image" Target="../media/image7.png"  /><Relationship Id="rId5" Type="http://schemas.openxmlformats.org/officeDocument/2006/relationships/image" Target="../media/image8.jpeg"  /><Relationship Id="rId6" Type="http://schemas.openxmlformats.org/officeDocument/2006/relationships/image" Target="../media/image9.png"  /><Relationship Id="rId7" Type="http://schemas.openxmlformats.org/officeDocument/2006/relationships/image" Target="../media/image10.jpeg"  /><Relationship Id="rId8" Type="http://schemas.openxmlformats.org/officeDocument/2006/relationships/image" Target="../media/image11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"/>
          <p:cNvGrpSpPr/>
          <p:nvPr/>
        </p:nvGrpSpPr>
        <p:grpSpPr>
          <a:xfrm rot="0">
            <a:off x="3257550" y="1019175"/>
            <a:ext cx="6543675" cy="5305425"/>
            <a:chOff x="3257550" y="1019175"/>
            <a:chExt cx="6543675" cy="5305425"/>
          </a:xfrm>
        </p:grpSpPr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3"/>
            <a:srcRect l="17280" r="17280"/>
            <a:stretch>
              <a:fillRect/>
            </a:stretch>
          </p:blipFill>
          <p:spPr>
            <a:xfrm rot="480000">
              <a:off x="3429000" y="1143000"/>
              <a:ext cx="6229350" cy="4953000"/>
            </a:xfrm>
            <a:prstGeom prst="rect">
              <a:avLst/>
            </a:prstGeom>
          </p:spPr>
        </p:pic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480000">
              <a:off x="3257550" y="1019175"/>
              <a:ext cx="6543675" cy="5305425"/>
            </a:xfrm>
            <a:prstGeom prst="rect">
              <a:avLst/>
            </a:prstGeom>
          </p:spPr>
        </p:pic>
      </p:grpSp>
      <p:pic>
        <p:nvPicPr>
          <p:cNvPr id="6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9144000" y="0"/>
            <a:ext cx="3048000" cy="2838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"/>
          <p:cNvGrpSpPr/>
          <p:nvPr/>
        </p:nvGrpSpPr>
        <p:grpSpPr>
          <a:xfrm rot="0">
            <a:off x="4914900" y="1009650"/>
            <a:ext cx="2371725" cy="2724150"/>
            <a:chOff x="4914900" y="1009649"/>
            <a:chExt cx="2371725" cy="2724150"/>
          </a:xfrm>
        </p:grpSpPr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3"/>
            <a:srcRect l="19590" r="19590"/>
            <a:stretch>
              <a:fillRect/>
            </a:stretch>
          </p:blipFill>
          <p:spPr>
            <a:xfrm>
              <a:off x="5057775" y="1143000"/>
              <a:ext cx="2095500" cy="2000250"/>
            </a:xfrm>
            <a:prstGeom prst="rect">
              <a:avLst/>
            </a:prstGeom>
          </p:spPr>
        </p:pic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914900" y="1009649"/>
              <a:ext cx="2371725" cy="2724150"/>
            </a:xfrm>
            <a:prstGeom prst="rect">
              <a:avLst/>
            </a:prstGeom>
          </p:spPr>
        </p:pic>
      </p:grpSp>
      <p:grpSp>
        <p:nvGrpSpPr>
          <p:cNvPr id="6" name=""/>
          <p:cNvGrpSpPr/>
          <p:nvPr/>
        </p:nvGrpSpPr>
        <p:grpSpPr>
          <a:xfrm rot="0">
            <a:off x="3609975" y="2676525"/>
            <a:ext cx="2371725" cy="2724150"/>
            <a:chOff x="3609975" y="2676525"/>
            <a:chExt cx="2371725" cy="2724150"/>
          </a:xfrm>
        </p:grpSpPr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5"/>
            <a:srcRect l="23710" r="23710"/>
            <a:stretch>
              <a:fillRect/>
            </a:stretch>
          </p:blipFill>
          <p:spPr>
            <a:xfrm rot="900000">
              <a:off x="3752849" y="2809875"/>
              <a:ext cx="2095500" cy="2000250"/>
            </a:xfrm>
            <a:prstGeom prst="rect">
              <a:avLst/>
            </a:prstGeom>
          </p:spPr>
        </p:pic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 rot="900000">
              <a:off x="3609975" y="2676525"/>
              <a:ext cx="2371725" cy="2724150"/>
            </a:xfrm>
            <a:prstGeom prst="rect">
              <a:avLst/>
            </a:prstGeom>
          </p:spPr>
        </p:pic>
      </p:grpSp>
      <p:grpSp>
        <p:nvGrpSpPr>
          <p:cNvPr id="7" name=""/>
          <p:cNvGrpSpPr/>
          <p:nvPr/>
        </p:nvGrpSpPr>
        <p:grpSpPr>
          <a:xfrm rot="0">
            <a:off x="7086600" y="3086100"/>
            <a:ext cx="2371725" cy="2724150"/>
            <a:chOff x="7086600" y="3086100"/>
            <a:chExt cx="2371725" cy="2724150"/>
          </a:xfrm>
        </p:grpSpPr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7"/>
            <a:srcRect l="18960" r="18960"/>
            <a:stretch>
              <a:fillRect/>
            </a:stretch>
          </p:blipFill>
          <p:spPr>
            <a:xfrm rot="21300000">
              <a:off x="7229475" y="3219450"/>
              <a:ext cx="2095500" cy="2000250"/>
            </a:xfrm>
            <a:prstGeom prst="rect">
              <a:avLst/>
            </a:prstGeom>
          </p:spPr>
        </p:pic>
        <p:pic>
          <p:nvPicPr>
            <p:cNvPr id="0" name="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 rot="21300000">
              <a:off x="7086600" y="3086100"/>
              <a:ext cx="2371725" cy="27241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0</ep:Words>
  <ep:PresentationFormat>화면 슬라이드 쇼(4:3)</ep:PresentationFormat>
  <ep:Paragraphs>0</ep:Paragraphs>
  <ep:Slides>2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ep:HeadingPairs>
  <ep:TitlesOfParts>
    <vt:vector size="3" baseType="lpstr">
      <vt:lpstr>한컴오피스</vt:lpstr>
      <vt:lpstr>슬라이드 1</vt:lpstr>
      <vt:lpstr>슬라이드 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2020-04-06T07:26:17.782</dcterms:created>
  <dc:creator>user</dc:creator>
  <cp:lastModifiedBy>user</cp:lastModifiedBy>
  <dcterms:modified xsi:type="dcterms:W3CDTF">2020-04-06T07:27:12.585</dcterms:modified>
  <cp:revision>1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